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3" r:id="rId3"/>
    <p:sldId id="264" r:id="rId4"/>
    <p:sldId id="266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7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0499C-8A35-46F9-A5F5-7D6922FB1833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68C5B-2C69-43DA-91D0-EA0085EE1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467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0499C-8A35-46F9-A5F5-7D6922FB1833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68C5B-2C69-43DA-91D0-EA0085EE1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057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0499C-8A35-46F9-A5F5-7D6922FB1833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68C5B-2C69-43DA-91D0-EA0085EE1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886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0499C-8A35-46F9-A5F5-7D6922FB1833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68C5B-2C69-43DA-91D0-EA0085EE1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459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0499C-8A35-46F9-A5F5-7D6922FB1833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68C5B-2C69-43DA-91D0-EA0085EE1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848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0499C-8A35-46F9-A5F5-7D6922FB1833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68C5B-2C69-43DA-91D0-EA0085EE1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659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0499C-8A35-46F9-A5F5-7D6922FB1833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68C5B-2C69-43DA-91D0-EA0085EE1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250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0499C-8A35-46F9-A5F5-7D6922FB1833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68C5B-2C69-43DA-91D0-EA0085EE1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359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0499C-8A35-46F9-A5F5-7D6922FB1833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68C5B-2C69-43DA-91D0-EA0085EE1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923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0499C-8A35-46F9-A5F5-7D6922FB1833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68C5B-2C69-43DA-91D0-EA0085EE1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393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0499C-8A35-46F9-A5F5-7D6922FB1833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68C5B-2C69-43DA-91D0-EA0085EE1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555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40499C-8A35-46F9-A5F5-7D6922FB1833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668C5B-2C69-43DA-91D0-EA0085EE1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832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457201"/>
            <a:ext cx="7772400" cy="14700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2133600"/>
            <a:ext cx="8763000" cy="4419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6148" name="Picture 4" descr="D:\SCAN\20251029142425793_0008 - Cop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" y="1574703"/>
            <a:ext cx="9174480" cy="3021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D:\SCAN\20251212140751356_001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876901"/>
            <a:ext cx="8991600" cy="4828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D:\SCAN\20251212140751356_001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" y="15240"/>
            <a:ext cx="9006840" cy="1559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16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457201"/>
            <a:ext cx="7772400" cy="14700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2133600"/>
            <a:ext cx="8763000" cy="4419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6" name="Picture 2" descr="D:\SCAN\20251029163247603_00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466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D:\SCAN\20251212140751356_000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4196" y="1609742"/>
            <a:ext cx="2986087" cy="5248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D:\SCAN\20251212140751356_0008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6" y="1245756"/>
            <a:ext cx="4581843" cy="363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163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457201"/>
            <a:ext cx="7772400" cy="14700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2133600"/>
            <a:ext cx="8763000" cy="4419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8" name="Picture 4" descr="D:\SCAN\20251029142425793_0008 - Cop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1454705"/>
            <a:ext cx="9124950" cy="227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D:\SCAN\20251212140751356_000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" y="50768"/>
            <a:ext cx="9174480" cy="1403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:\SCAN\20251212140751356_0003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1377706"/>
            <a:ext cx="32004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D:\SCAN\20251212140751356_0006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1696948"/>
            <a:ext cx="9124950" cy="5161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16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457201"/>
            <a:ext cx="7772400" cy="14700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2133600"/>
            <a:ext cx="8763000" cy="4419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2052" name="Picture 4" descr="D:\SCAN\20251029172941074_000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5065" y="0"/>
            <a:ext cx="4194175" cy="3861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D:\SCAN\20251212140751356_000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" y="0"/>
            <a:ext cx="917448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D:\SCAN\20251212140751356_0003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0"/>
            <a:ext cx="2209800" cy="4024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:\SCAN\20251212140751356_0002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1443902"/>
            <a:ext cx="990600" cy="461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D:\SCAN\20251212140751356_0004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" y="1905001"/>
            <a:ext cx="9098280" cy="495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16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0</Words>
  <Application>Microsoft Office PowerPoint</Application>
  <PresentationFormat>On-screen Show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lib_photostate</dc:creator>
  <cp:lastModifiedBy>lib_photostate</cp:lastModifiedBy>
  <cp:revision>14</cp:revision>
  <dcterms:created xsi:type="dcterms:W3CDTF">2025-10-29T07:35:52Z</dcterms:created>
  <dcterms:modified xsi:type="dcterms:W3CDTF">2025-12-12T06:58:44Z</dcterms:modified>
</cp:coreProperties>
</file>